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85" autoAdjust="0"/>
  </p:normalViewPr>
  <p:slideViewPr>
    <p:cSldViewPr>
      <p:cViewPr varScale="1">
        <p:scale>
          <a:sx n="93" d="100"/>
          <a:sy n="93" d="100"/>
        </p:scale>
        <p:origin x="-1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4A8E5-E872-43CC-BD76-4B2E127E8655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EDC32-B08A-4A86-A7C3-814CB5BE2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DC32-B08A-4A86-A7C3-814CB5BE295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DC32-B08A-4A86-A7C3-814CB5BE295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DC32-B08A-4A86-A7C3-814CB5BE295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DC32-B08A-4A86-A7C3-814CB5BE295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DC32-B08A-4A86-A7C3-814CB5BE295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DC32-B08A-4A86-A7C3-814CB5BE295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0F1F85-D30C-43AE-AA16-3C8D8733E0E3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360265-5AB8-4EDD-A492-F217E49EC6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newyear.vot-zdorovo.ru/photo.h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5148064" cy="4608512"/>
          </a:xfrm>
        </p:spPr>
        <p:txBody>
          <a:bodyPr>
            <a:normAutofit/>
          </a:bodyPr>
          <a:lstStyle/>
          <a:p>
            <a:pPr marL="396000" indent="-288000"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2800" spc="3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</a:t>
            </a:r>
            <a:r>
              <a:rPr lang="ru-RU" sz="2000" spc="3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 организовываю и провожу:</a:t>
            </a:r>
          </a:p>
          <a:p>
            <a:pPr marL="396000" indent="-288000">
              <a:lnSpc>
                <a:spcPts val="1700"/>
              </a:lnSpc>
              <a:buNone/>
            </a:pPr>
            <a:endParaRPr lang="ru-RU" sz="2000" spc="3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корпоративные праздники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шоу-программы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концерты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Встречи Нового года 31 декабря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клубные вечеринки</a:t>
            </a:r>
          </a:p>
          <a:p>
            <a:pPr marL="396000" indent="-288000">
              <a:lnSpc>
                <a:spcPts val="100"/>
              </a:lnSpc>
              <a:spcBef>
                <a:spcPts val="300"/>
              </a:spcBef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  <a:buNone/>
            </a:pPr>
            <a:r>
              <a:rPr lang="ru-RU" sz="2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</a:t>
            </a: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</a:t>
            </a: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300"/>
              </a:lnSpc>
              <a:spcBef>
                <a:spcPts val="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300"/>
              </a:spcBef>
              <a:buNone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делаю это с удовольствием  и</a:t>
            </a:r>
          </a:p>
          <a:p>
            <a:pPr>
              <a:lnSpc>
                <a:spcPts val="1400"/>
              </a:lnSpc>
              <a:spcBef>
                <a:spcPts val="300"/>
              </a:spcBef>
              <a:buNone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неизменным успехом с 2004 года!</a:t>
            </a:r>
            <a:endParaRPr lang="ru-RU" sz="1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r>
              <a:rPr lang="ru-RU" sz="20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</a:t>
            </a:r>
            <a:r>
              <a:rPr lang="ru-RU" sz="16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т. </a:t>
            </a:r>
            <a:r>
              <a:rPr lang="ru-RU" sz="18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8-916-686-27-82</a:t>
            </a: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ru-RU" sz="16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336704" cy="1152128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>
              <a:lnSpc>
                <a:spcPts val="3300"/>
              </a:lnSpc>
            </a:pPr>
            <a:r>
              <a:rPr lang="ru-RU" sz="3600" spc="50" dirty="0" smtClean="0">
                <a:solidFill>
                  <a:srgbClr val="FFCC99"/>
                </a:solidFill>
                <a:latin typeface="Monotype Corsiva" pitchFamily="66" charset="0"/>
              </a:rPr>
              <a:t>      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Ведущий </a:t>
            </a:r>
            <a:r>
              <a:rPr lang="ru-RU" sz="3200" spc="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Новогодних праздников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Певец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Артист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 </a:t>
            </a:r>
            <a:r>
              <a:rPr lang="ru-RU" sz="3200" spc="4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Шоумен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</a:t>
            </a:r>
            <a:r>
              <a:rPr lang="ru-RU" sz="3200" spc="4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Владислав</a:t>
            </a:r>
            <a:endParaRPr lang="ru-RU" sz="3200" spc="400" dirty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164288" y="908720"/>
            <a:ext cx="1872208" cy="115212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-100" normalizeH="0" noProof="0" dirty="0">
              <a:ln>
                <a:noFill/>
              </a:ln>
              <a:solidFill>
                <a:srgbClr val="FFCC99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1027" name="Picture 3" descr="E:\Disk G\РАЗНОЕ\С Рабочего Стола - 11.03.2013\Объявления\11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4878" y="836712"/>
            <a:ext cx="1229122" cy="1027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33290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5868144" cy="4608512"/>
          </a:xfrm>
        </p:spPr>
        <p:txBody>
          <a:bodyPr>
            <a:normAutofit/>
          </a:bodyPr>
          <a:lstStyle/>
          <a:p>
            <a:pPr marL="396000" indent="-288000"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2800" spc="3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</a:t>
            </a:r>
            <a:r>
              <a:rPr lang="ru-RU" sz="2000" spc="3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Мой стиль ведения:</a:t>
            </a:r>
          </a:p>
          <a:p>
            <a:pPr marL="396000" indent="-288000">
              <a:lnSpc>
                <a:spcPts val="1700"/>
              </a:lnSpc>
              <a:buNone/>
            </a:pPr>
            <a:endParaRPr lang="ru-RU" sz="2000" spc="3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Интеллигентно, стильно, весело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Легко, красиво и непринуждённо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Много юмора, импровизации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Красивая музыка, живой вокал!</a:t>
            </a:r>
          </a:p>
          <a:p>
            <a:pPr marL="396000" indent="-288000">
              <a:lnSpc>
                <a:spcPts val="100"/>
              </a:lnSpc>
              <a:spcBef>
                <a:spcPts val="300"/>
              </a:spcBef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00"/>
              </a:lnSpc>
              <a:spcBef>
                <a:spcPts val="300"/>
              </a:spcBef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00"/>
              </a:lnSpc>
              <a:spcBef>
                <a:spcPts val="300"/>
              </a:spcBef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00"/>
              </a:lnSpc>
              <a:spcBef>
                <a:spcPts val="3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00"/>
              </a:lnSpc>
              <a:spcBef>
                <a:spcPts val="300"/>
              </a:spcBef>
              <a:buNone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</a:t>
            </a:r>
          </a:p>
          <a:p>
            <a:pPr>
              <a:lnSpc>
                <a:spcPts val="1800"/>
              </a:lnSpc>
              <a:spcBef>
                <a:spcPts val="600"/>
              </a:spcBef>
              <a:buNone/>
            </a:pPr>
            <a:r>
              <a:rPr lang="ru-RU" sz="2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</a:t>
            </a: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Образование:</a:t>
            </a:r>
            <a:r>
              <a:rPr lang="ru-RU" sz="2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</a:t>
            </a: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300"/>
              </a:lnSpc>
              <a:spcBef>
                <a:spcPts val="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566928" indent="-457200">
              <a:lnSpc>
                <a:spcPts val="14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Муз. училище - вокалист</a:t>
            </a:r>
          </a:p>
          <a:p>
            <a:pPr marL="566928" indent="-457200">
              <a:lnSpc>
                <a:spcPts val="14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МГУКИ – режиссёр эстрадных шоу</a:t>
            </a:r>
          </a:p>
          <a:p>
            <a:pPr marL="566928" indent="-457200">
              <a:lnSpc>
                <a:spcPts val="1400"/>
              </a:lnSpc>
              <a:spcBef>
                <a:spcPts val="300"/>
              </a:spcBef>
              <a:buFont typeface="Wingdings" pitchFamily="2" charset="2"/>
              <a:buChar char="Ø"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3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r>
              <a:rPr lang="ru-RU" sz="20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</a:t>
            </a:r>
            <a:r>
              <a:rPr lang="ru-RU" sz="16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т. </a:t>
            </a:r>
            <a:r>
              <a:rPr lang="ru-RU" sz="18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8-916-686-27-82</a:t>
            </a: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ru-RU" sz="16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16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endParaRPr lang="ru-RU" sz="1600" spc="-100" dirty="0">
              <a:solidFill>
                <a:srgbClr val="FFCC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336704" cy="1152128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>
              <a:lnSpc>
                <a:spcPts val="3300"/>
              </a:lnSpc>
            </a:pPr>
            <a:r>
              <a:rPr lang="ru-RU" sz="3600" spc="50" dirty="0" smtClean="0">
                <a:solidFill>
                  <a:srgbClr val="FFCC99"/>
                </a:solidFill>
                <a:latin typeface="Monotype Corsiva" pitchFamily="66" charset="0"/>
              </a:rPr>
              <a:t>      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Ведущий </a:t>
            </a:r>
            <a:r>
              <a:rPr lang="ru-RU" sz="3200" spc="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Новогодних праздников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Певец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Артист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 </a:t>
            </a:r>
            <a:r>
              <a:rPr lang="ru-RU" sz="3200" spc="4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Шоумен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</a:t>
            </a:r>
            <a:r>
              <a:rPr lang="ru-RU" sz="3200" spc="4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Владислав</a:t>
            </a:r>
            <a:endParaRPr lang="ru-RU" sz="3200" spc="400" dirty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164288" y="908720"/>
            <a:ext cx="1872208" cy="115212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-100" normalizeH="0" noProof="0" dirty="0">
              <a:ln>
                <a:noFill/>
              </a:ln>
              <a:solidFill>
                <a:srgbClr val="FFCC99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1027" name="Picture 3" descr="E:\Disk G\РАЗНОЕ\С Рабочего Стола - 11.03.2013\Объявления\11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4878" y="836712"/>
            <a:ext cx="1229122" cy="1027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33290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60848"/>
            <a:ext cx="5436096" cy="4680520"/>
          </a:xfrm>
        </p:spPr>
        <p:txBody>
          <a:bodyPr>
            <a:normAutofit/>
          </a:bodyPr>
          <a:lstStyle/>
          <a:p>
            <a:pPr marL="396000" indent="-288000"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2800" spc="3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</a:t>
            </a:r>
            <a:r>
              <a:rPr lang="ru-RU" sz="2000" spc="3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сценарии</a:t>
            </a:r>
          </a:p>
          <a:p>
            <a:pPr marL="396000" indent="-288000">
              <a:lnSpc>
                <a:spcPts val="1700"/>
              </a:lnSpc>
              <a:buNone/>
            </a:pPr>
            <a:endParaRPr lang="ru-RU" sz="1600" spc="3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700"/>
              </a:lnSpc>
              <a:buNone/>
            </a:pPr>
            <a:r>
              <a:rPr lang="ru-RU" sz="17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Сценарий Новогоднего Праздника </a:t>
            </a:r>
            <a:r>
              <a:rPr lang="ru-RU" sz="1700" spc="200" dirty="0" err="1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Корпоратива</a:t>
            </a:r>
            <a:r>
              <a:rPr lang="ru-RU" sz="17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</a:p>
          <a:p>
            <a:pPr marL="396000" indent="-288000">
              <a:lnSpc>
                <a:spcPts val="1700"/>
              </a:lnSpc>
              <a:buNone/>
            </a:pPr>
            <a:r>
              <a:rPr lang="ru-RU" sz="17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  Я  всегда  создаю  индивидуально,  с  учётом </a:t>
            </a:r>
          </a:p>
          <a:p>
            <a:pPr marL="396000" indent="-288000">
              <a:lnSpc>
                <a:spcPts val="1700"/>
              </a:lnSpc>
              <a:buNone/>
            </a:pPr>
            <a:r>
              <a:rPr lang="ru-RU" sz="17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специфики деятельности компании,  интересов</a:t>
            </a:r>
          </a:p>
          <a:p>
            <a:pPr marL="396000" indent="-288000">
              <a:lnSpc>
                <a:spcPts val="1700"/>
              </a:lnSpc>
              <a:buNone/>
            </a:pPr>
            <a:r>
              <a:rPr lang="ru-RU" sz="17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гостей, рекомендаций и пожеланий руководства</a:t>
            </a:r>
          </a:p>
          <a:p>
            <a:pPr marL="396000" indent="-288000">
              <a:lnSpc>
                <a:spcPts val="1700"/>
              </a:lnSpc>
              <a:buNone/>
            </a:pPr>
            <a:endParaRPr lang="ru-RU" sz="16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None/>
            </a:pPr>
            <a:endParaRPr lang="ru-RU" sz="12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r>
              <a:rPr lang="ru-RU" sz="18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</a:t>
            </a:r>
            <a:r>
              <a:rPr lang="ru-RU" sz="18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т. 8-916-686-27-82</a:t>
            </a: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ru-RU" sz="16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  <a:buNone/>
            </a:pPr>
            <a:endParaRPr lang="ru-RU" sz="16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336704" cy="1152128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>
              <a:lnSpc>
                <a:spcPts val="3300"/>
              </a:lnSpc>
            </a:pPr>
            <a:r>
              <a:rPr lang="ru-RU" sz="3600" spc="50" dirty="0" smtClean="0">
                <a:solidFill>
                  <a:srgbClr val="FFCC99"/>
                </a:solidFill>
                <a:latin typeface="Monotype Corsiva" pitchFamily="66" charset="0"/>
              </a:rPr>
              <a:t>      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Ведущий </a:t>
            </a:r>
            <a:r>
              <a:rPr lang="ru-RU" sz="3200" spc="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Новогодних праздников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Певец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Артист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 </a:t>
            </a:r>
            <a:r>
              <a:rPr lang="ru-RU" sz="3200" spc="4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Шоумен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</a:t>
            </a:r>
            <a:r>
              <a:rPr lang="ru-RU" sz="3200" spc="4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Владислав</a:t>
            </a:r>
            <a:endParaRPr lang="ru-RU" sz="3200" spc="400" dirty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164288" y="908720"/>
            <a:ext cx="1872208" cy="115212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-100" normalizeH="0" noProof="0" dirty="0">
              <a:ln>
                <a:noFill/>
              </a:ln>
              <a:solidFill>
                <a:srgbClr val="FFCC99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1027" name="Picture 3" descr="E:\Disk G\РАЗНОЕ\С Рабочего Стола - 11.03.2013\Объявления\11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4878" y="836712"/>
            <a:ext cx="1229122" cy="1027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33290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988840"/>
            <a:ext cx="5688632" cy="4608512"/>
          </a:xfrm>
        </p:spPr>
        <p:txBody>
          <a:bodyPr>
            <a:normAutofit/>
          </a:bodyPr>
          <a:lstStyle/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r>
              <a:rPr lang="ru-RU" sz="20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</a:t>
            </a:r>
            <a:endParaRPr lang="ru-RU" sz="18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endParaRPr lang="ru-RU" sz="18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endParaRPr lang="ru-RU" sz="18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</a:t>
            </a: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Фото и Видео ведущего:</a:t>
            </a:r>
            <a:endParaRPr lang="ru-RU" sz="16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  <a:hlinkClick r:id="rId4"/>
            </a:endParaRPr>
          </a:p>
          <a:p>
            <a:pPr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16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16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14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</a:t>
            </a:r>
          </a:p>
          <a:p>
            <a:pPr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14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т. </a:t>
            </a:r>
            <a:r>
              <a:rPr lang="ru-RU" sz="16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8-916-686-27-82</a:t>
            </a:r>
            <a:endParaRPr lang="ru-RU" sz="16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336704" cy="1152128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>
              <a:lnSpc>
                <a:spcPts val="3300"/>
              </a:lnSpc>
            </a:pPr>
            <a:r>
              <a:rPr lang="ru-RU" sz="3600" spc="50" dirty="0" smtClean="0">
                <a:solidFill>
                  <a:srgbClr val="FFCC99"/>
                </a:solidFill>
                <a:latin typeface="Monotype Corsiva" pitchFamily="66" charset="0"/>
              </a:rPr>
              <a:t>      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Ведущий </a:t>
            </a:r>
            <a:r>
              <a:rPr lang="ru-RU" sz="3200" spc="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Новогодних праздников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Певец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Артист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 </a:t>
            </a:r>
            <a:r>
              <a:rPr lang="ru-RU" sz="3200" spc="4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Шоумен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</a:t>
            </a:r>
            <a:r>
              <a:rPr lang="ru-RU" sz="3200" spc="4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Владислав</a:t>
            </a:r>
            <a:endParaRPr lang="ru-RU" sz="3200" spc="400" dirty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164288" y="908720"/>
            <a:ext cx="1872208" cy="115212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-100" normalizeH="0" noProof="0" dirty="0">
              <a:ln>
                <a:noFill/>
              </a:ln>
              <a:solidFill>
                <a:srgbClr val="FFCC99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1027" name="Picture 3" descr="E:\Disk G\РАЗНОЕ\С Рабочего Стола - 11.03.2013\Объявления\11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14878" y="836712"/>
            <a:ext cx="1229122" cy="1027546"/>
          </a:xfrm>
          <a:prstGeom prst="rect">
            <a:avLst/>
          </a:prstGeom>
          <a:noFill/>
        </p:spPr>
      </p:pic>
      <p:pic>
        <p:nvPicPr>
          <p:cNvPr id="4" name="Picture 3" descr="E:\Disk G\РАЗНОЕ\С Рабочего Стола - 11.03.2013\Объявления\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988840"/>
            <a:ext cx="3096344" cy="2477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33290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6660232" cy="4608512"/>
          </a:xfrm>
        </p:spPr>
        <p:txBody>
          <a:bodyPr>
            <a:normAutofit/>
          </a:bodyPr>
          <a:lstStyle/>
          <a:p>
            <a:pPr marL="396000" indent="-288000"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2000" spc="3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Мои партнёры:</a:t>
            </a:r>
          </a:p>
          <a:p>
            <a:pPr marL="396000" indent="-288000">
              <a:lnSpc>
                <a:spcPts val="1700"/>
              </a:lnSpc>
              <a:buNone/>
            </a:pPr>
            <a:r>
              <a:rPr lang="ru-RU" sz="2000" spc="3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ЗАО «</a:t>
            </a:r>
            <a:r>
              <a:rPr lang="en-US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Mercedes-Benz  </a:t>
            </a: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Беляево» 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Бизнес Центр «Серебряный Город»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ЗАО «Инвестстрой-15»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ЗАО «ЭОС» Электронные Офисные Системы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ЗАО «ПК «ТЕРМОСЕРВИС»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ГК «Легион </a:t>
            </a:r>
            <a:r>
              <a:rPr lang="ru-RU" sz="1800" spc="150" dirty="0" err="1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Дивелопмент</a:t>
            </a: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»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Международный Центр Инвестиционного </a:t>
            </a:r>
            <a:r>
              <a:rPr lang="ru-RU" sz="1800" spc="150" dirty="0" err="1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Кансалтинга</a:t>
            </a:r>
            <a:endParaRPr lang="ru-RU" sz="18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ЗАО "ИНФОПРО"</a:t>
            </a: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r>
              <a:rPr lang="ru-RU" sz="1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и многие другие компании…</a:t>
            </a: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12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r>
              <a:rPr lang="ru-RU" sz="20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</a:t>
            </a:r>
            <a:r>
              <a:rPr lang="ru-RU" sz="16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т. </a:t>
            </a:r>
            <a:r>
              <a:rPr lang="ru-RU" sz="18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8-916-686-27-82</a:t>
            </a: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ru-RU" sz="16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  <a:buNone/>
            </a:pPr>
            <a:r>
              <a:rPr lang="ru-RU" sz="16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endParaRPr lang="ru-RU" sz="1600" spc="-100" dirty="0">
              <a:solidFill>
                <a:srgbClr val="FFCC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336704" cy="1152128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>
              <a:lnSpc>
                <a:spcPts val="3300"/>
              </a:lnSpc>
            </a:pPr>
            <a:r>
              <a:rPr lang="ru-RU" sz="3600" spc="50" dirty="0" smtClean="0">
                <a:solidFill>
                  <a:srgbClr val="FFCC99"/>
                </a:solidFill>
                <a:latin typeface="Monotype Corsiva" pitchFamily="66" charset="0"/>
              </a:rPr>
              <a:t>      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Ведущий </a:t>
            </a:r>
            <a:r>
              <a:rPr lang="ru-RU" sz="3200" spc="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Новогодних праздников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Певец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Артист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 </a:t>
            </a:r>
            <a:r>
              <a:rPr lang="ru-RU" sz="3200" spc="4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Шоумен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</a:t>
            </a:r>
            <a:r>
              <a:rPr lang="ru-RU" sz="3200" spc="4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Владислав</a:t>
            </a:r>
            <a:endParaRPr lang="ru-RU" sz="3200" spc="400" dirty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164288" y="908720"/>
            <a:ext cx="1872208" cy="115212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-100" normalizeH="0" noProof="0" dirty="0">
              <a:ln>
                <a:noFill/>
              </a:ln>
              <a:solidFill>
                <a:srgbClr val="FFCC99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1027" name="Picture 3" descr="E:\Disk G\РАЗНОЕ\С Рабочего Стола - 11.03.2013\Объявления\11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4878" y="836712"/>
            <a:ext cx="1229122" cy="1027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33290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5148064" cy="4608512"/>
          </a:xfrm>
        </p:spPr>
        <p:txBody>
          <a:bodyPr>
            <a:normAutofit/>
          </a:bodyPr>
          <a:lstStyle/>
          <a:p>
            <a:pPr marL="396000" indent="-288000">
              <a:lnSpc>
                <a:spcPts val="2000"/>
              </a:lnSpc>
              <a:spcBef>
                <a:spcPts val="600"/>
              </a:spcBef>
              <a:buNone/>
            </a:pPr>
            <a:endParaRPr lang="ru-RU" sz="2000" spc="3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700"/>
              </a:lnSpc>
              <a:buNone/>
            </a:pPr>
            <a:endParaRPr lang="ru-RU" sz="2000" spc="3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корпоративные праздники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шоу-программы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концерты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Встречи Нового года 31 декабря</a:t>
            </a:r>
          </a:p>
          <a:p>
            <a:pPr marL="396000" indent="-288000">
              <a:lnSpc>
                <a:spcPts val="19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Новогодние клубные вечеринки</a:t>
            </a:r>
          </a:p>
          <a:p>
            <a:pPr marL="396000" indent="-288000">
              <a:lnSpc>
                <a:spcPts val="100"/>
              </a:lnSpc>
              <a:spcBef>
                <a:spcPts val="300"/>
              </a:spcBef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  <a:buNone/>
            </a:pPr>
            <a:r>
              <a:rPr lang="ru-RU" sz="28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</a:t>
            </a: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</a:t>
            </a: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300"/>
              </a:lnSpc>
              <a:spcBef>
                <a:spcPts val="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300"/>
              </a:spcBef>
              <a:buNone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делаю это с удовольствием  и</a:t>
            </a:r>
          </a:p>
          <a:p>
            <a:pPr>
              <a:lnSpc>
                <a:spcPts val="1400"/>
              </a:lnSpc>
              <a:spcBef>
                <a:spcPts val="300"/>
              </a:spcBef>
              <a:buNone/>
            </a:pPr>
            <a:r>
              <a:rPr lang="ru-RU" sz="20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неизменным успехом с 2004 года!</a:t>
            </a:r>
            <a:endParaRPr lang="ru-RU" sz="1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300"/>
              </a:lnSpc>
              <a:spcBef>
                <a:spcPts val="600"/>
              </a:spcBef>
              <a:buNone/>
            </a:pPr>
            <a:endParaRPr lang="ru-RU" sz="2000" spc="15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lnSpc>
                <a:spcPts val="1400"/>
              </a:lnSpc>
              <a:spcBef>
                <a:spcPts val="600"/>
              </a:spcBef>
              <a:buNone/>
            </a:pPr>
            <a:r>
              <a:rPr lang="ru-RU" sz="20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</a:t>
            </a:r>
            <a:r>
              <a:rPr lang="ru-RU" sz="16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т. </a:t>
            </a:r>
            <a:r>
              <a:rPr lang="ru-RU" sz="1800" spc="-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8-916-686-27-82</a:t>
            </a: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ru-RU" sz="1600" spc="-100" dirty="0" smtClean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336704" cy="1152128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>
              <a:lnSpc>
                <a:spcPts val="3300"/>
              </a:lnSpc>
            </a:pPr>
            <a:r>
              <a:rPr lang="ru-RU" sz="3600" spc="50" dirty="0" smtClean="0">
                <a:solidFill>
                  <a:srgbClr val="FFCC99"/>
                </a:solidFill>
                <a:latin typeface="Monotype Corsiva" pitchFamily="66" charset="0"/>
              </a:rPr>
              <a:t>      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Ведущий </a:t>
            </a:r>
            <a:r>
              <a:rPr lang="ru-RU" sz="3200" spc="1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Новогодних праздников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Певец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ru-RU" sz="3200" spc="6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Артист</a:t>
            </a:r>
            <a:r>
              <a:rPr lang="ru-RU" sz="3200" spc="15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 </a:t>
            </a:r>
            <a:r>
              <a:rPr lang="ru-RU" sz="3200" spc="4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Шоумен</a:t>
            </a: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200" spc="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</a:t>
            </a:r>
            <a:r>
              <a:rPr lang="ru-RU" sz="3200" spc="4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Владислав</a:t>
            </a:r>
            <a:endParaRPr lang="ru-RU" sz="3200" spc="400" dirty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164288" y="908720"/>
            <a:ext cx="1872208" cy="115212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ts val="3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-100" normalizeH="0" noProof="0" dirty="0">
              <a:ln>
                <a:noFill/>
              </a:ln>
              <a:solidFill>
                <a:srgbClr val="FFCC99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1027" name="Picture 3" descr="E:\Disk G\РАЗНОЕ\С Рабочего Стола - 11.03.2013\Объявления\11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4878" y="836712"/>
            <a:ext cx="1229122" cy="1027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33290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875</TotalTime>
  <Words>251</Words>
  <Application>Microsoft Office PowerPoint</Application>
  <PresentationFormat>Экран (4:3)</PresentationFormat>
  <Paragraphs>102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      Ведущий Новогодних праздников            Певец  Артист и Шоумен                      Владислав</vt:lpstr>
      <vt:lpstr>      Ведущий Новогодних праздников            Певец  Артист и Шоумен                      Владислав</vt:lpstr>
      <vt:lpstr>      Ведущий Новогодних праздников            Певец  Артист и Шоумен                      Владислав</vt:lpstr>
      <vt:lpstr>      Ведущий Новогодних праздников            Певец  Артист и Шоумен                      Владислав</vt:lpstr>
      <vt:lpstr>      Ведущий Новогодних праздников            Певец  Артист и Шоумен                      Владислав</vt:lpstr>
      <vt:lpstr>      Ведущий Новогодних праздников            Певец  Артист и Шоумен                      Владислав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Ведущий Новогодних Праздников</dc:title>
  <dc:creator>Владислав</dc:creator>
  <cp:lastModifiedBy>Владислав</cp:lastModifiedBy>
  <cp:revision>97</cp:revision>
  <dcterms:created xsi:type="dcterms:W3CDTF">2013-10-11T08:54:41Z</dcterms:created>
  <dcterms:modified xsi:type="dcterms:W3CDTF">2017-08-19T18:05:04Z</dcterms:modified>
</cp:coreProperties>
</file>