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57" r:id="rId5"/>
    <p:sldId id="258" r:id="rId6"/>
    <p:sldId id="268" r:id="rId7"/>
    <p:sldId id="267" r:id="rId8"/>
    <p:sldId id="261" r:id="rId9"/>
    <p:sldId id="262" r:id="rId10"/>
    <p:sldId id="276" r:id="rId11"/>
    <p:sldId id="263" r:id="rId12"/>
    <p:sldId id="264" r:id="rId13"/>
    <p:sldId id="266" r:id="rId14"/>
    <p:sldId id="272" r:id="rId15"/>
    <p:sldId id="273" r:id="rId16"/>
    <p:sldId id="269" r:id="rId17"/>
    <p:sldId id="270" r:id="rId18"/>
    <p:sldId id="271" r:id="rId19"/>
    <p:sldId id="285" r:id="rId20"/>
    <p:sldId id="275" r:id="rId21"/>
    <p:sldId id="274" r:id="rId22"/>
    <p:sldId id="279" r:id="rId23"/>
    <p:sldId id="277" r:id="rId24"/>
    <p:sldId id="278" r:id="rId25"/>
    <p:sldId id="259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33C"/>
    <a:srgbClr val="194B81"/>
    <a:srgbClr val="680000"/>
    <a:srgbClr val="3171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5338" autoAdjust="0"/>
    <p:restoredTop sz="94660"/>
  </p:normalViewPr>
  <p:slideViewPr>
    <p:cSldViewPr>
      <p:cViewPr>
        <p:scale>
          <a:sx n="117" d="100"/>
          <a:sy n="117" d="100"/>
        </p:scale>
        <p:origin x="-1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E27F3-C4A7-41CC-837E-E993C940F22F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A7FDB-B391-4B1F-9AA5-F530971B1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слав\Desktop\Я - Ведущий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858276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Владислав\Desktop\Я - Ведущий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57166"/>
            <a:ext cx="2885662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Владислав\Desktop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57166"/>
            <a:ext cx="2832304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214414" y="5429264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C233C"/>
                </a:solidFill>
                <a:latin typeface="Cambria" pitchFamily="18" charset="0"/>
              </a:rPr>
              <a:t>Ведущий и Певец Владислав </a:t>
            </a:r>
            <a:endParaRPr lang="ru-RU" sz="3600" b="1" dirty="0">
              <a:solidFill>
                <a:srgbClr val="0C233C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6000768"/>
            <a:ext cx="6215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C233C"/>
                </a:solidFill>
                <a:latin typeface="Cambria" pitchFamily="18" charset="0"/>
              </a:rPr>
              <a:t>http://www.tamada.vot-zdorovo.ru/</a:t>
            </a:r>
            <a:endParaRPr lang="ru-RU" sz="2800" b="1" dirty="0">
              <a:solidFill>
                <a:srgbClr val="0C233C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Владислав\Desktop\Я - Ведущий\3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43932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ладислав\Desktop\Я - Ведущий\_DSC72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7454909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ладислав\Desktop\Я - Ведущий\_DS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28604"/>
            <a:ext cx="3786213" cy="5047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Владислав\Desktop\Я - Ведущий\ffhdce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179480" cy="507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ладислав\Desktop\Я - Ведущий\_MG_1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354279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Владислав\Desktop\Я - Ведущий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143932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ладислав\Desktop\Я - Ведущий\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251089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Владислав\Desktop\Я - Ведущий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42852"/>
            <a:ext cx="3929091" cy="628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Владислав\Desktop\Я - Ведущий\_MG_13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57166"/>
            <a:ext cx="7000924" cy="56903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Владислав\Desktop\Я - Ведущий\_MG_19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929618" cy="5684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Владислав\Desktop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14290"/>
            <a:ext cx="3500462" cy="6072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Владислав\Desktop\_MG_1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52"/>
            <a:ext cx="4622968" cy="6143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ладислав\Desktop\Я - Ведущий\_DSC71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534460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Владислав\Desktop\Я - Ведущий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979777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Владислав\Desktop\Я - Ведущий\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7858180" cy="523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Владислав\Desktop\Я - Ведущий\Снимок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982453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Владислав\Desktop\Я - Ведущий\3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43932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Владислав\Desktop\Я - Ведущий\3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51089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ислав\Desktop\Я - Ведущий\_DSC7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21098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слав\Desktop\Я - Ведущий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85728"/>
            <a:ext cx="3945246" cy="621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слав\Desktop\Я - Ведущий\_DSC7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286808" cy="5549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слав\Desktop\Я - Ведущий\_DSC7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929222" cy="602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Владислав\Desktop\0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857232"/>
            <a:ext cx="3766801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слав\Desktop\Я - Ведущий\_DSC71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113528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ладислав\Desktop\Я - Ведущий\_MG_11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46255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ладислав\Desktop\Я - Ведущий\_MG_1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929618" cy="528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ладислав\Desktop\Я - Ведущий\_DSC71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534458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  <a:alpha val="59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75000"/>
                <a:alpha val="9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ладислав\Desktop\Я - Ведущий\_DSC72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1140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8</Words>
  <Application>Microsoft Office PowerPoint</Application>
  <PresentationFormat>Экран (4:3)</PresentationFormat>
  <Paragraphs>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Владислав</dc:creator>
  <cp:lastModifiedBy>Владислав</cp:lastModifiedBy>
  <cp:revision>5</cp:revision>
  <dcterms:created xsi:type="dcterms:W3CDTF">2018-03-11T19:41:20Z</dcterms:created>
  <dcterms:modified xsi:type="dcterms:W3CDTF">2018-03-12T18:30:08Z</dcterms:modified>
</cp:coreProperties>
</file>